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4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5DC836-20D8-4FB4-ABA7-6E962289311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7C48016-4A9C-4B25-AF6F-E5A0C363CF3C}">
      <dgm:prSet/>
      <dgm:spPr/>
      <dgm:t>
        <a:bodyPr/>
        <a:lstStyle/>
        <a:p>
          <a:r>
            <a:rPr lang="en-US"/>
            <a:t>1:1-18 – Prologue</a:t>
          </a:r>
        </a:p>
      </dgm:t>
    </dgm:pt>
    <dgm:pt modelId="{6AB2350B-5000-4321-94E2-00908C00F650}" type="parTrans" cxnId="{229289F4-865D-446D-AF31-8F24FA23E49D}">
      <dgm:prSet/>
      <dgm:spPr/>
      <dgm:t>
        <a:bodyPr/>
        <a:lstStyle/>
        <a:p>
          <a:endParaRPr lang="en-US"/>
        </a:p>
      </dgm:t>
    </dgm:pt>
    <dgm:pt modelId="{284CFF41-409A-44EF-B288-0A0F5CC67DA7}" type="sibTrans" cxnId="{229289F4-865D-446D-AF31-8F24FA23E49D}">
      <dgm:prSet/>
      <dgm:spPr/>
      <dgm:t>
        <a:bodyPr/>
        <a:lstStyle/>
        <a:p>
          <a:endParaRPr lang="en-US"/>
        </a:p>
      </dgm:t>
    </dgm:pt>
    <dgm:pt modelId="{FDBBC5BC-1A06-4547-9B72-53BC05CAD11D}">
      <dgm:prSet/>
      <dgm:spPr/>
      <dgm:t>
        <a:bodyPr/>
        <a:lstStyle/>
        <a:p>
          <a:r>
            <a:rPr lang="en-US"/>
            <a:t>1:19-51 – Calling of the Disciples</a:t>
          </a:r>
        </a:p>
      </dgm:t>
    </dgm:pt>
    <dgm:pt modelId="{E674DEA7-4F19-4E4C-97DE-2711CCD57997}" type="parTrans" cxnId="{76AC8C33-1E78-4DE3-85D9-6993E0C85AB2}">
      <dgm:prSet/>
      <dgm:spPr/>
      <dgm:t>
        <a:bodyPr/>
        <a:lstStyle/>
        <a:p>
          <a:endParaRPr lang="en-US"/>
        </a:p>
      </dgm:t>
    </dgm:pt>
    <dgm:pt modelId="{6E437A6A-0E9C-40A2-BEBD-D1DB61B5F238}" type="sibTrans" cxnId="{76AC8C33-1E78-4DE3-85D9-6993E0C85AB2}">
      <dgm:prSet/>
      <dgm:spPr/>
      <dgm:t>
        <a:bodyPr/>
        <a:lstStyle/>
        <a:p>
          <a:endParaRPr lang="en-US"/>
        </a:p>
      </dgm:t>
    </dgm:pt>
    <dgm:pt modelId="{4FA1264D-8058-425C-BCF6-D858499B7AC0}">
      <dgm:prSet/>
      <dgm:spPr/>
      <dgm:t>
        <a:bodyPr/>
        <a:lstStyle/>
        <a:p>
          <a:r>
            <a:rPr lang="en-US"/>
            <a:t>2 – The Wedding at Cana and the Temple Cleansing</a:t>
          </a:r>
        </a:p>
      </dgm:t>
    </dgm:pt>
    <dgm:pt modelId="{63A290E2-B554-4124-9050-6E5188CE6DDC}" type="parTrans" cxnId="{BC7D83E0-54AE-48C2-842A-CDF01933C925}">
      <dgm:prSet/>
      <dgm:spPr/>
      <dgm:t>
        <a:bodyPr/>
        <a:lstStyle/>
        <a:p>
          <a:endParaRPr lang="en-US"/>
        </a:p>
      </dgm:t>
    </dgm:pt>
    <dgm:pt modelId="{2535BC00-48C2-42B0-9A27-34F453A7ACF3}" type="sibTrans" cxnId="{BC7D83E0-54AE-48C2-842A-CDF01933C925}">
      <dgm:prSet/>
      <dgm:spPr/>
      <dgm:t>
        <a:bodyPr/>
        <a:lstStyle/>
        <a:p>
          <a:endParaRPr lang="en-US"/>
        </a:p>
      </dgm:t>
    </dgm:pt>
    <dgm:pt modelId="{50011C22-E525-4C7B-AA6B-772EE23B20B7}">
      <dgm:prSet/>
      <dgm:spPr/>
      <dgm:t>
        <a:bodyPr/>
        <a:lstStyle/>
        <a:p>
          <a:r>
            <a:rPr lang="en-US"/>
            <a:t>3 – Nicodemus</a:t>
          </a:r>
        </a:p>
      </dgm:t>
    </dgm:pt>
    <dgm:pt modelId="{9E38E495-D72D-4C34-8FDA-534A56E1C956}" type="parTrans" cxnId="{0B622633-A337-4D48-A817-77533271EEF5}">
      <dgm:prSet/>
      <dgm:spPr/>
      <dgm:t>
        <a:bodyPr/>
        <a:lstStyle/>
        <a:p>
          <a:endParaRPr lang="en-US"/>
        </a:p>
      </dgm:t>
    </dgm:pt>
    <dgm:pt modelId="{122581BB-81AF-4739-A4BE-12CD781A7ED1}" type="sibTrans" cxnId="{0B622633-A337-4D48-A817-77533271EEF5}">
      <dgm:prSet/>
      <dgm:spPr/>
      <dgm:t>
        <a:bodyPr/>
        <a:lstStyle/>
        <a:p>
          <a:endParaRPr lang="en-US"/>
        </a:p>
      </dgm:t>
    </dgm:pt>
    <dgm:pt modelId="{377E7324-7903-4ABF-810E-1CDC97F695D2}">
      <dgm:prSet/>
      <dgm:spPr/>
      <dgm:t>
        <a:bodyPr/>
        <a:lstStyle/>
        <a:p>
          <a:r>
            <a:rPr lang="en-US"/>
            <a:t>4 – The Samaritan Woman at the Well</a:t>
          </a:r>
        </a:p>
      </dgm:t>
    </dgm:pt>
    <dgm:pt modelId="{274BBCA7-3B7C-42A0-BBD6-01ABE6823C78}" type="parTrans" cxnId="{DC51FE1D-C2E6-4E06-AAB0-BB8F143DBE04}">
      <dgm:prSet/>
      <dgm:spPr/>
      <dgm:t>
        <a:bodyPr/>
        <a:lstStyle/>
        <a:p>
          <a:endParaRPr lang="en-US"/>
        </a:p>
      </dgm:t>
    </dgm:pt>
    <dgm:pt modelId="{4D13E30D-B29A-4043-A217-30DE32FDE9AF}" type="sibTrans" cxnId="{DC51FE1D-C2E6-4E06-AAB0-BB8F143DBE04}">
      <dgm:prSet/>
      <dgm:spPr/>
      <dgm:t>
        <a:bodyPr/>
        <a:lstStyle/>
        <a:p>
          <a:endParaRPr lang="en-US"/>
        </a:p>
      </dgm:t>
    </dgm:pt>
    <dgm:pt modelId="{38D86D52-9F1A-4B56-A64C-AA22346E7398}">
      <dgm:prSet/>
      <dgm:spPr/>
      <dgm:t>
        <a:bodyPr/>
        <a:lstStyle/>
        <a:p>
          <a:r>
            <a:rPr lang="en-US"/>
            <a:t>5 – Healing of the Man ill for 38 years</a:t>
          </a:r>
        </a:p>
      </dgm:t>
    </dgm:pt>
    <dgm:pt modelId="{F3F60385-BD43-42E4-96CD-6ADE90AEEA7F}" type="parTrans" cxnId="{7F92B087-B433-4017-A6DD-5DABC219C635}">
      <dgm:prSet/>
      <dgm:spPr/>
      <dgm:t>
        <a:bodyPr/>
        <a:lstStyle/>
        <a:p>
          <a:endParaRPr lang="en-US"/>
        </a:p>
      </dgm:t>
    </dgm:pt>
    <dgm:pt modelId="{4F124283-A4C0-4489-B63A-807BEA91B21C}" type="sibTrans" cxnId="{7F92B087-B433-4017-A6DD-5DABC219C635}">
      <dgm:prSet/>
      <dgm:spPr/>
      <dgm:t>
        <a:bodyPr/>
        <a:lstStyle/>
        <a:p>
          <a:endParaRPr lang="en-US"/>
        </a:p>
      </dgm:t>
    </dgm:pt>
    <dgm:pt modelId="{A824F01D-4268-4168-A2CC-C92F4DF5ED61}">
      <dgm:prSet/>
      <dgm:spPr/>
      <dgm:t>
        <a:bodyPr/>
        <a:lstStyle/>
        <a:p>
          <a:r>
            <a:rPr lang="en-US"/>
            <a:t>6 – Feeding of the 5000</a:t>
          </a:r>
        </a:p>
      </dgm:t>
    </dgm:pt>
    <dgm:pt modelId="{E12A8BC5-BCFA-46B2-938F-B2E0770682A3}" type="parTrans" cxnId="{B9BB07D3-F950-4017-8A51-5254CDD71756}">
      <dgm:prSet/>
      <dgm:spPr/>
      <dgm:t>
        <a:bodyPr/>
        <a:lstStyle/>
        <a:p>
          <a:endParaRPr lang="en-US"/>
        </a:p>
      </dgm:t>
    </dgm:pt>
    <dgm:pt modelId="{E3B3DFCB-279C-4133-99DF-ECA4E6C00BE4}" type="sibTrans" cxnId="{B9BB07D3-F950-4017-8A51-5254CDD71756}">
      <dgm:prSet/>
      <dgm:spPr/>
      <dgm:t>
        <a:bodyPr/>
        <a:lstStyle/>
        <a:p>
          <a:endParaRPr lang="en-US"/>
        </a:p>
      </dgm:t>
    </dgm:pt>
    <dgm:pt modelId="{3068A96B-EF9B-4E52-9A85-9936BCD5DCDD}">
      <dgm:prSet/>
      <dgm:spPr/>
      <dgm:t>
        <a:bodyPr/>
        <a:lstStyle/>
        <a:p>
          <a:r>
            <a:rPr lang="en-US"/>
            <a:t>7-8 – Conflict with Jewish Authorities</a:t>
          </a:r>
        </a:p>
      </dgm:t>
    </dgm:pt>
    <dgm:pt modelId="{14C54157-776B-4CB8-9909-625569A9D109}" type="parTrans" cxnId="{BD6C4781-91A9-4D92-9AF3-F7852886D894}">
      <dgm:prSet/>
      <dgm:spPr/>
      <dgm:t>
        <a:bodyPr/>
        <a:lstStyle/>
        <a:p>
          <a:endParaRPr lang="en-US"/>
        </a:p>
      </dgm:t>
    </dgm:pt>
    <dgm:pt modelId="{10ADE362-3726-4738-A4B3-BACE785D2559}" type="sibTrans" cxnId="{BD6C4781-91A9-4D92-9AF3-F7852886D894}">
      <dgm:prSet/>
      <dgm:spPr/>
      <dgm:t>
        <a:bodyPr/>
        <a:lstStyle/>
        <a:p>
          <a:endParaRPr lang="en-US"/>
        </a:p>
      </dgm:t>
    </dgm:pt>
    <dgm:pt modelId="{4923C649-B62D-4943-9E67-DD26EA530692}">
      <dgm:prSet/>
      <dgm:spPr/>
      <dgm:t>
        <a:bodyPr/>
        <a:lstStyle/>
        <a:p>
          <a:r>
            <a:rPr lang="en-US"/>
            <a:t>9-10 – Healing of the Man born blind/Shepherd Discourses</a:t>
          </a:r>
        </a:p>
      </dgm:t>
    </dgm:pt>
    <dgm:pt modelId="{9407B997-51DA-484F-9DE3-59C3AB3B4433}" type="parTrans" cxnId="{14DCA01E-0862-4D75-88D4-E331600EB571}">
      <dgm:prSet/>
      <dgm:spPr/>
      <dgm:t>
        <a:bodyPr/>
        <a:lstStyle/>
        <a:p>
          <a:endParaRPr lang="en-US"/>
        </a:p>
      </dgm:t>
    </dgm:pt>
    <dgm:pt modelId="{507F1C0D-156D-4ADF-93C5-2A0B2637E512}" type="sibTrans" cxnId="{14DCA01E-0862-4D75-88D4-E331600EB571}">
      <dgm:prSet/>
      <dgm:spPr/>
      <dgm:t>
        <a:bodyPr/>
        <a:lstStyle/>
        <a:p>
          <a:endParaRPr lang="en-US"/>
        </a:p>
      </dgm:t>
    </dgm:pt>
    <dgm:pt modelId="{0DBB5254-2CAF-421D-A11E-99530ED58FDD}">
      <dgm:prSet/>
      <dgm:spPr/>
      <dgm:t>
        <a:bodyPr/>
        <a:lstStyle/>
        <a:p>
          <a:r>
            <a:rPr lang="en-US"/>
            <a:t>11 – Raising of Lazarus</a:t>
          </a:r>
        </a:p>
      </dgm:t>
    </dgm:pt>
    <dgm:pt modelId="{0C5C69E7-B82A-4A3B-961C-9B6B1C68891E}" type="parTrans" cxnId="{F022E5B8-E248-47AB-A20B-56735682E96D}">
      <dgm:prSet/>
      <dgm:spPr/>
      <dgm:t>
        <a:bodyPr/>
        <a:lstStyle/>
        <a:p>
          <a:endParaRPr lang="en-US"/>
        </a:p>
      </dgm:t>
    </dgm:pt>
    <dgm:pt modelId="{7170C55B-539A-4147-9687-E75D124FDB60}" type="sibTrans" cxnId="{F022E5B8-E248-47AB-A20B-56735682E96D}">
      <dgm:prSet/>
      <dgm:spPr/>
      <dgm:t>
        <a:bodyPr/>
        <a:lstStyle/>
        <a:p>
          <a:endParaRPr lang="en-US"/>
        </a:p>
      </dgm:t>
    </dgm:pt>
    <dgm:pt modelId="{FA1B1A2E-A8EF-4B90-B9D3-A11B5E09B7BF}">
      <dgm:prSet/>
      <dgm:spPr/>
      <dgm:t>
        <a:bodyPr/>
        <a:lstStyle/>
        <a:p>
          <a:r>
            <a:rPr lang="en-US"/>
            <a:t>12 – Discourse on Glory</a:t>
          </a:r>
        </a:p>
      </dgm:t>
    </dgm:pt>
    <dgm:pt modelId="{9B6ABDD5-0DDE-419E-895B-DD7FC9705DC4}" type="parTrans" cxnId="{2623A5B0-2DD0-4C4A-B025-877F52B27C55}">
      <dgm:prSet/>
      <dgm:spPr/>
      <dgm:t>
        <a:bodyPr/>
        <a:lstStyle/>
        <a:p>
          <a:endParaRPr lang="en-US"/>
        </a:p>
      </dgm:t>
    </dgm:pt>
    <dgm:pt modelId="{45640B3B-1F5F-4C17-A3AA-8E87B511185B}" type="sibTrans" cxnId="{2623A5B0-2DD0-4C4A-B025-877F52B27C55}">
      <dgm:prSet/>
      <dgm:spPr/>
      <dgm:t>
        <a:bodyPr/>
        <a:lstStyle/>
        <a:p>
          <a:endParaRPr lang="en-US"/>
        </a:p>
      </dgm:t>
    </dgm:pt>
    <dgm:pt modelId="{6DB1B0C2-D530-4477-98E0-3060D1BC78EA}" type="pres">
      <dgm:prSet presAssocID="{B45DC836-20D8-4FB4-ABA7-6E962289311F}" presName="linear" presStyleCnt="0">
        <dgm:presLayoutVars>
          <dgm:animLvl val="lvl"/>
          <dgm:resizeHandles val="exact"/>
        </dgm:presLayoutVars>
      </dgm:prSet>
      <dgm:spPr/>
    </dgm:pt>
    <dgm:pt modelId="{8AC5CA5C-6958-47FC-9C95-BCF9A3D6690B}" type="pres">
      <dgm:prSet presAssocID="{87C48016-4A9C-4B25-AF6F-E5A0C363CF3C}" presName="parentText" presStyleLbl="node1" presStyleIdx="0" presStyleCnt="11">
        <dgm:presLayoutVars>
          <dgm:chMax val="0"/>
          <dgm:bulletEnabled val="1"/>
        </dgm:presLayoutVars>
      </dgm:prSet>
      <dgm:spPr/>
    </dgm:pt>
    <dgm:pt modelId="{7246665E-318E-4E53-AEEA-5CB47E7B8EB9}" type="pres">
      <dgm:prSet presAssocID="{284CFF41-409A-44EF-B288-0A0F5CC67DA7}" presName="spacer" presStyleCnt="0"/>
      <dgm:spPr/>
    </dgm:pt>
    <dgm:pt modelId="{FAAFDCC7-1E98-48A3-B5A2-3000DB12E7BE}" type="pres">
      <dgm:prSet presAssocID="{FDBBC5BC-1A06-4547-9B72-53BC05CAD11D}" presName="parentText" presStyleLbl="node1" presStyleIdx="1" presStyleCnt="11">
        <dgm:presLayoutVars>
          <dgm:chMax val="0"/>
          <dgm:bulletEnabled val="1"/>
        </dgm:presLayoutVars>
      </dgm:prSet>
      <dgm:spPr/>
    </dgm:pt>
    <dgm:pt modelId="{8AD1ABD8-7896-405D-8849-19A2BB734C1F}" type="pres">
      <dgm:prSet presAssocID="{6E437A6A-0E9C-40A2-BEBD-D1DB61B5F238}" presName="spacer" presStyleCnt="0"/>
      <dgm:spPr/>
    </dgm:pt>
    <dgm:pt modelId="{2EB4E6CD-4FAA-49B8-A252-3D87CCE356B7}" type="pres">
      <dgm:prSet presAssocID="{4FA1264D-8058-425C-BCF6-D858499B7AC0}" presName="parentText" presStyleLbl="node1" presStyleIdx="2" presStyleCnt="11">
        <dgm:presLayoutVars>
          <dgm:chMax val="0"/>
          <dgm:bulletEnabled val="1"/>
        </dgm:presLayoutVars>
      </dgm:prSet>
      <dgm:spPr/>
    </dgm:pt>
    <dgm:pt modelId="{46A75ECD-C6F8-46A2-B5C0-351C2647546A}" type="pres">
      <dgm:prSet presAssocID="{2535BC00-48C2-42B0-9A27-34F453A7ACF3}" presName="spacer" presStyleCnt="0"/>
      <dgm:spPr/>
    </dgm:pt>
    <dgm:pt modelId="{6E49ABB2-C308-412D-A61D-F240EF1C900C}" type="pres">
      <dgm:prSet presAssocID="{50011C22-E525-4C7B-AA6B-772EE23B20B7}" presName="parentText" presStyleLbl="node1" presStyleIdx="3" presStyleCnt="11">
        <dgm:presLayoutVars>
          <dgm:chMax val="0"/>
          <dgm:bulletEnabled val="1"/>
        </dgm:presLayoutVars>
      </dgm:prSet>
      <dgm:spPr/>
    </dgm:pt>
    <dgm:pt modelId="{4F838953-60B1-468F-9284-D93698FAF9B4}" type="pres">
      <dgm:prSet presAssocID="{122581BB-81AF-4739-A4BE-12CD781A7ED1}" presName="spacer" presStyleCnt="0"/>
      <dgm:spPr/>
    </dgm:pt>
    <dgm:pt modelId="{5E99F4C5-0BB2-4D91-B59D-A6F509D51C52}" type="pres">
      <dgm:prSet presAssocID="{377E7324-7903-4ABF-810E-1CDC97F695D2}" presName="parentText" presStyleLbl="node1" presStyleIdx="4" presStyleCnt="11">
        <dgm:presLayoutVars>
          <dgm:chMax val="0"/>
          <dgm:bulletEnabled val="1"/>
        </dgm:presLayoutVars>
      </dgm:prSet>
      <dgm:spPr/>
    </dgm:pt>
    <dgm:pt modelId="{2E1E4511-071E-472A-A576-9F5A774E0993}" type="pres">
      <dgm:prSet presAssocID="{4D13E30D-B29A-4043-A217-30DE32FDE9AF}" presName="spacer" presStyleCnt="0"/>
      <dgm:spPr/>
    </dgm:pt>
    <dgm:pt modelId="{C17A5FAA-8863-4923-96D2-0F27097FAACE}" type="pres">
      <dgm:prSet presAssocID="{38D86D52-9F1A-4B56-A64C-AA22346E7398}" presName="parentText" presStyleLbl="node1" presStyleIdx="5" presStyleCnt="11">
        <dgm:presLayoutVars>
          <dgm:chMax val="0"/>
          <dgm:bulletEnabled val="1"/>
        </dgm:presLayoutVars>
      </dgm:prSet>
      <dgm:spPr/>
    </dgm:pt>
    <dgm:pt modelId="{538166C2-C975-4F8E-BC1F-6B7FAA1EFA66}" type="pres">
      <dgm:prSet presAssocID="{4F124283-A4C0-4489-B63A-807BEA91B21C}" presName="spacer" presStyleCnt="0"/>
      <dgm:spPr/>
    </dgm:pt>
    <dgm:pt modelId="{BDA4E6D5-A554-4D6A-828D-C005C3F348F2}" type="pres">
      <dgm:prSet presAssocID="{A824F01D-4268-4168-A2CC-C92F4DF5ED61}" presName="parentText" presStyleLbl="node1" presStyleIdx="6" presStyleCnt="11">
        <dgm:presLayoutVars>
          <dgm:chMax val="0"/>
          <dgm:bulletEnabled val="1"/>
        </dgm:presLayoutVars>
      </dgm:prSet>
      <dgm:spPr/>
    </dgm:pt>
    <dgm:pt modelId="{EC178541-5C44-4B0E-A621-CAFFFE30A80E}" type="pres">
      <dgm:prSet presAssocID="{E3B3DFCB-279C-4133-99DF-ECA4E6C00BE4}" presName="spacer" presStyleCnt="0"/>
      <dgm:spPr/>
    </dgm:pt>
    <dgm:pt modelId="{5775D471-FFD0-462C-BE55-7512979F7754}" type="pres">
      <dgm:prSet presAssocID="{3068A96B-EF9B-4E52-9A85-9936BCD5DCDD}" presName="parentText" presStyleLbl="node1" presStyleIdx="7" presStyleCnt="11">
        <dgm:presLayoutVars>
          <dgm:chMax val="0"/>
          <dgm:bulletEnabled val="1"/>
        </dgm:presLayoutVars>
      </dgm:prSet>
      <dgm:spPr/>
    </dgm:pt>
    <dgm:pt modelId="{D5AF89CB-4BE2-495E-94EA-34FB2379B322}" type="pres">
      <dgm:prSet presAssocID="{10ADE362-3726-4738-A4B3-BACE785D2559}" presName="spacer" presStyleCnt="0"/>
      <dgm:spPr/>
    </dgm:pt>
    <dgm:pt modelId="{640C6077-3485-4857-86EE-B6CAF06DD080}" type="pres">
      <dgm:prSet presAssocID="{4923C649-B62D-4943-9E67-DD26EA530692}" presName="parentText" presStyleLbl="node1" presStyleIdx="8" presStyleCnt="11">
        <dgm:presLayoutVars>
          <dgm:chMax val="0"/>
          <dgm:bulletEnabled val="1"/>
        </dgm:presLayoutVars>
      </dgm:prSet>
      <dgm:spPr/>
    </dgm:pt>
    <dgm:pt modelId="{D4922FF1-D8A1-4C37-B072-EC9F47C6E30A}" type="pres">
      <dgm:prSet presAssocID="{507F1C0D-156D-4ADF-93C5-2A0B2637E512}" presName="spacer" presStyleCnt="0"/>
      <dgm:spPr/>
    </dgm:pt>
    <dgm:pt modelId="{B789F0E9-7C5D-4BB9-9640-E3461BE3025F}" type="pres">
      <dgm:prSet presAssocID="{0DBB5254-2CAF-421D-A11E-99530ED58FDD}" presName="parentText" presStyleLbl="node1" presStyleIdx="9" presStyleCnt="11">
        <dgm:presLayoutVars>
          <dgm:chMax val="0"/>
          <dgm:bulletEnabled val="1"/>
        </dgm:presLayoutVars>
      </dgm:prSet>
      <dgm:spPr/>
    </dgm:pt>
    <dgm:pt modelId="{401B6155-28A9-4E28-AD17-18420BB04434}" type="pres">
      <dgm:prSet presAssocID="{7170C55B-539A-4147-9687-E75D124FDB60}" presName="spacer" presStyleCnt="0"/>
      <dgm:spPr/>
    </dgm:pt>
    <dgm:pt modelId="{85AD23AE-2F5D-44BE-B436-5F1BD53BC115}" type="pres">
      <dgm:prSet presAssocID="{FA1B1A2E-A8EF-4B90-B9D3-A11B5E09B7BF}" presName="parentText" presStyleLbl="node1" presStyleIdx="10" presStyleCnt="11">
        <dgm:presLayoutVars>
          <dgm:chMax val="0"/>
          <dgm:bulletEnabled val="1"/>
        </dgm:presLayoutVars>
      </dgm:prSet>
      <dgm:spPr/>
    </dgm:pt>
  </dgm:ptLst>
  <dgm:cxnLst>
    <dgm:cxn modelId="{29CEA602-C1D9-4C85-85C5-1746A6AD2F5B}" type="presOf" srcId="{50011C22-E525-4C7B-AA6B-772EE23B20B7}" destId="{6E49ABB2-C308-412D-A61D-F240EF1C900C}" srcOrd="0" destOrd="0" presId="urn:microsoft.com/office/officeart/2005/8/layout/vList2"/>
    <dgm:cxn modelId="{447FBC18-3F1C-40F3-98E1-3A96808FED1C}" type="presOf" srcId="{4923C649-B62D-4943-9E67-DD26EA530692}" destId="{640C6077-3485-4857-86EE-B6CAF06DD080}" srcOrd="0" destOrd="0" presId="urn:microsoft.com/office/officeart/2005/8/layout/vList2"/>
    <dgm:cxn modelId="{DC51FE1D-C2E6-4E06-AAB0-BB8F143DBE04}" srcId="{B45DC836-20D8-4FB4-ABA7-6E962289311F}" destId="{377E7324-7903-4ABF-810E-1CDC97F695D2}" srcOrd="4" destOrd="0" parTransId="{274BBCA7-3B7C-42A0-BBD6-01ABE6823C78}" sibTransId="{4D13E30D-B29A-4043-A217-30DE32FDE9AF}"/>
    <dgm:cxn modelId="{14DCA01E-0862-4D75-88D4-E331600EB571}" srcId="{B45DC836-20D8-4FB4-ABA7-6E962289311F}" destId="{4923C649-B62D-4943-9E67-DD26EA530692}" srcOrd="8" destOrd="0" parTransId="{9407B997-51DA-484F-9DE3-59C3AB3B4433}" sibTransId="{507F1C0D-156D-4ADF-93C5-2A0B2637E512}"/>
    <dgm:cxn modelId="{0B622633-A337-4D48-A817-77533271EEF5}" srcId="{B45DC836-20D8-4FB4-ABA7-6E962289311F}" destId="{50011C22-E525-4C7B-AA6B-772EE23B20B7}" srcOrd="3" destOrd="0" parTransId="{9E38E495-D72D-4C34-8FDA-534A56E1C956}" sibTransId="{122581BB-81AF-4739-A4BE-12CD781A7ED1}"/>
    <dgm:cxn modelId="{76AC8C33-1E78-4DE3-85D9-6993E0C85AB2}" srcId="{B45DC836-20D8-4FB4-ABA7-6E962289311F}" destId="{FDBBC5BC-1A06-4547-9B72-53BC05CAD11D}" srcOrd="1" destOrd="0" parTransId="{E674DEA7-4F19-4E4C-97DE-2711CCD57997}" sibTransId="{6E437A6A-0E9C-40A2-BEBD-D1DB61B5F238}"/>
    <dgm:cxn modelId="{BD6C4781-91A9-4D92-9AF3-F7852886D894}" srcId="{B45DC836-20D8-4FB4-ABA7-6E962289311F}" destId="{3068A96B-EF9B-4E52-9A85-9936BCD5DCDD}" srcOrd="7" destOrd="0" parTransId="{14C54157-776B-4CB8-9909-625569A9D109}" sibTransId="{10ADE362-3726-4738-A4B3-BACE785D2559}"/>
    <dgm:cxn modelId="{7F92B087-B433-4017-A6DD-5DABC219C635}" srcId="{B45DC836-20D8-4FB4-ABA7-6E962289311F}" destId="{38D86D52-9F1A-4B56-A64C-AA22346E7398}" srcOrd="5" destOrd="0" parTransId="{F3F60385-BD43-42E4-96CD-6ADE90AEEA7F}" sibTransId="{4F124283-A4C0-4489-B63A-807BEA91B21C}"/>
    <dgm:cxn modelId="{A1620E90-2FA8-4608-B012-BA494229C138}" type="presOf" srcId="{0DBB5254-2CAF-421D-A11E-99530ED58FDD}" destId="{B789F0E9-7C5D-4BB9-9640-E3461BE3025F}" srcOrd="0" destOrd="0" presId="urn:microsoft.com/office/officeart/2005/8/layout/vList2"/>
    <dgm:cxn modelId="{440923A4-3289-40FD-A69A-5F1319105135}" type="presOf" srcId="{87C48016-4A9C-4B25-AF6F-E5A0C363CF3C}" destId="{8AC5CA5C-6958-47FC-9C95-BCF9A3D6690B}" srcOrd="0" destOrd="0" presId="urn:microsoft.com/office/officeart/2005/8/layout/vList2"/>
    <dgm:cxn modelId="{468893AF-DA0C-425D-B2FD-85A7DC2D2551}" type="presOf" srcId="{B45DC836-20D8-4FB4-ABA7-6E962289311F}" destId="{6DB1B0C2-D530-4477-98E0-3060D1BC78EA}" srcOrd="0" destOrd="0" presId="urn:microsoft.com/office/officeart/2005/8/layout/vList2"/>
    <dgm:cxn modelId="{2623A5B0-2DD0-4C4A-B025-877F52B27C55}" srcId="{B45DC836-20D8-4FB4-ABA7-6E962289311F}" destId="{FA1B1A2E-A8EF-4B90-B9D3-A11B5E09B7BF}" srcOrd="10" destOrd="0" parTransId="{9B6ABDD5-0DDE-419E-895B-DD7FC9705DC4}" sibTransId="{45640B3B-1F5F-4C17-A3AA-8E87B511185B}"/>
    <dgm:cxn modelId="{F022E5B8-E248-47AB-A20B-56735682E96D}" srcId="{B45DC836-20D8-4FB4-ABA7-6E962289311F}" destId="{0DBB5254-2CAF-421D-A11E-99530ED58FDD}" srcOrd="9" destOrd="0" parTransId="{0C5C69E7-B82A-4A3B-961C-9B6B1C68891E}" sibTransId="{7170C55B-539A-4147-9687-E75D124FDB60}"/>
    <dgm:cxn modelId="{4FD5BEBE-9C7B-49C4-BC1C-946204390B99}" type="presOf" srcId="{38D86D52-9F1A-4B56-A64C-AA22346E7398}" destId="{C17A5FAA-8863-4923-96D2-0F27097FAACE}" srcOrd="0" destOrd="0" presId="urn:microsoft.com/office/officeart/2005/8/layout/vList2"/>
    <dgm:cxn modelId="{81A6B8C4-8531-4751-99E4-5ACAAC705D52}" type="presOf" srcId="{377E7324-7903-4ABF-810E-1CDC97F695D2}" destId="{5E99F4C5-0BB2-4D91-B59D-A6F509D51C52}" srcOrd="0" destOrd="0" presId="urn:microsoft.com/office/officeart/2005/8/layout/vList2"/>
    <dgm:cxn modelId="{8A2661C9-4238-4AB4-AC2C-3B3FD65DC08B}" type="presOf" srcId="{FDBBC5BC-1A06-4547-9B72-53BC05CAD11D}" destId="{FAAFDCC7-1E98-48A3-B5A2-3000DB12E7BE}" srcOrd="0" destOrd="0" presId="urn:microsoft.com/office/officeart/2005/8/layout/vList2"/>
    <dgm:cxn modelId="{B8F4ADCD-B7D8-479A-BD5F-4E6B38D6BB62}" type="presOf" srcId="{4FA1264D-8058-425C-BCF6-D858499B7AC0}" destId="{2EB4E6CD-4FAA-49B8-A252-3D87CCE356B7}" srcOrd="0" destOrd="0" presId="urn:microsoft.com/office/officeart/2005/8/layout/vList2"/>
    <dgm:cxn modelId="{D3D28FD0-5623-4BD3-8DFF-417C892D4A1C}" type="presOf" srcId="{A824F01D-4268-4168-A2CC-C92F4DF5ED61}" destId="{BDA4E6D5-A554-4D6A-828D-C005C3F348F2}" srcOrd="0" destOrd="0" presId="urn:microsoft.com/office/officeart/2005/8/layout/vList2"/>
    <dgm:cxn modelId="{B9BB07D3-F950-4017-8A51-5254CDD71756}" srcId="{B45DC836-20D8-4FB4-ABA7-6E962289311F}" destId="{A824F01D-4268-4168-A2CC-C92F4DF5ED61}" srcOrd="6" destOrd="0" parTransId="{E12A8BC5-BCFA-46B2-938F-B2E0770682A3}" sibTransId="{E3B3DFCB-279C-4133-99DF-ECA4E6C00BE4}"/>
    <dgm:cxn modelId="{BC7D83E0-54AE-48C2-842A-CDF01933C925}" srcId="{B45DC836-20D8-4FB4-ABA7-6E962289311F}" destId="{4FA1264D-8058-425C-BCF6-D858499B7AC0}" srcOrd="2" destOrd="0" parTransId="{63A290E2-B554-4124-9050-6E5188CE6DDC}" sibTransId="{2535BC00-48C2-42B0-9A27-34F453A7ACF3}"/>
    <dgm:cxn modelId="{C21995EA-22BB-4A90-A13C-465DEB6BEDE5}" type="presOf" srcId="{FA1B1A2E-A8EF-4B90-B9D3-A11B5E09B7BF}" destId="{85AD23AE-2F5D-44BE-B436-5F1BD53BC115}" srcOrd="0" destOrd="0" presId="urn:microsoft.com/office/officeart/2005/8/layout/vList2"/>
    <dgm:cxn modelId="{229289F4-865D-446D-AF31-8F24FA23E49D}" srcId="{B45DC836-20D8-4FB4-ABA7-6E962289311F}" destId="{87C48016-4A9C-4B25-AF6F-E5A0C363CF3C}" srcOrd="0" destOrd="0" parTransId="{6AB2350B-5000-4321-94E2-00908C00F650}" sibTransId="{284CFF41-409A-44EF-B288-0A0F5CC67DA7}"/>
    <dgm:cxn modelId="{5BD72CF5-2219-440A-9A0F-D65EAC827F99}" type="presOf" srcId="{3068A96B-EF9B-4E52-9A85-9936BCD5DCDD}" destId="{5775D471-FFD0-462C-BE55-7512979F7754}" srcOrd="0" destOrd="0" presId="urn:microsoft.com/office/officeart/2005/8/layout/vList2"/>
    <dgm:cxn modelId="{E8CC0318-CFE1-4D02-9E24-5ECCC04CC8DF}" type="presParOf" srcId="{6DB1B0C2-D530-4477-98E0-3060D1BC78EA}" destId="{8AC5CA5C-6958-47FC-9C95-BCF9A3D6690B}" srcOrd="0" destOrd="0" presId="urn:microsoft.com/office/officeart/2005/8/layout/vList2"/>
    <dgm:cxn modelId="{512D2D98-4F66-4DC5-9262-1D5299540038}" type="presParOf" srcId="{6DB1B0C2-D530-4477-98E0-3060D1BC78EA}" destId="{7246665E-318E-4E53-AEEA-5CB47E7B8EB9}" srcOrd="1" destOrd="0" presId="urn:microsoft.com/office/officeart/2005/8/layout/vList2"/>
    <dgm:cxn modelId="{F0FFA8A2-005A-4064-B1C4-77A82A1B2B8F}" type="presParOf" srcId="{6DB1B0C2-D530-4477-98E0-3060D1BC78EA}" destId="{FAAFDCC7-1E98-48A3-B5A2-3000DB12E7BE}" srcOrd="2" destOrd="0" presId="urn:microsoft.com/office/officeart/2005/8/layout/vList2"/>
    <dgm:cxn modelId="{BEEA9500-6CA3-414B-950E-E3556CEE83BC}" type="presParOf" srcId="{6DB1B0C2-D530-4477-98E0-3060D1BC78EA}" destId="{8AD1ABD8-7896-405D-8849-19A2BB734C1F}" srcOrd="3" destOrd="0" presId="urn:microsoft.com/office/officeart/2005/8/layout/vList2"/>
    <dgm:cxn modelId="{5F8E7769-3530-4708-9E03-D80390020157}" type="presParOf" srcId="{6DB1B0C2-D530-4477-98E0-3060D1BC78EA}" destId="{2EB4E6CD-4FAA-49B8-A252-3D87CCE356B7}" srcOrd="4" destOrd="0" presId="urn:microsoft.com/office/officeart/2005/8/layout/vList2"/>
    <dgm:cxn modelId="{A893F8CA-0E31-4A1C-9F41-A66D0864F48E}" type="presParOf" srcId="{6DB1B0C2-D530-4477-98E0-3060D1BC78EA}" destId="{46A75ECD-C6F8-46A2-B5C0-351C2647546A}" srcOrd="5" destOrd="0" presId="urn:microsoft.com/office/officeart/2005/8/layout/vList2"/>
    <dgm:cxn modelId="{871469B9-6C12-4ABF-80B1-42756416941A}" type="presParOf" srcId="{6DB1B0C2-D530-4477-98E0-3060D1BC78EA}" destId="{6E49ABB2-C308-412D-A61D-F240EF1C900C}" srcOrd="6" destOrd="0" presId="urn:microsoft.com/office/officeart/2005/8/layout/vList2"/>
    <dgm:cxn modelId="{12FAEABC-DE65-4933-9238-1A0A68C4B461}" type="presParOf" srcId="{6DB1B0C2-D530-4477-98E0-3060D1BC78EA}" destId="{4F838953-60B1-468F-9284-D93698FAF9B4}" srcOrd="7" destOrd="0" presId="urn:microsoft.com/office/officeart/2005/8/layout/vList2"/>
    <dgm:cxn modelId="{D7FE41FD-0904-46BE-9D8E-EDF1606934F5}" type="presParOf" srcId="{6DB1B0C2-D530-4477-98E0-3060D1BC78EA}" destId="{5E99F4C5-0BB2-4D91-B59D-A6F509D51C52}" srcOrd="8" destOrd="0" presId="urn:microsoft.com/office/officeart/2005/8/layout/vList2"/>
    <dgm:cxn modelId="{131889E3-465D-4854-AACD-78A26DDED004}" type="presParOf" srcId="{6DB1B0C2-D530-4477-98E0-3060D1BC78EA}" destId="{2E1E4511-071E-472A-A576-9F5A774E0993}" srcOrd="9" destOrd="0" presId="urn:microsoft.com/office/officeart/2005/8/layout/vList2"/>
    <dgm:cxn modelId="{812FF10A-620C-449D-8DCA-42C1983AC350}" type="presParOf" srcId="{6DB1B0C2-D530-4477-98E0-3060D1BC78EA}" destId="{C17A5FAA-8863-4923-96D2-0F27097FAACE}" srcOrd="10" destOrd="0" presId="urn:microsoft.com/office/officeart/2005/8/layout/vList2"/>
    <dgm:cxn modelId="{4A37C494-78DF-4590-8038-C0C62B085283}" type="presParOf" srcId="{6DB1B0C2-D530-4477-98E0-3060D1BC78EA}" destId="{538166C2-C975-4F8E-BC1F-6B7FAA1EFA66}" srcOrd="11" destOrd="0" presId="urn:microsoft.com/office/officeart/2005/8/layout/vList2"/>
    <dgm:cxn modelId="{6D814F04-724A-4D17-B6A9-B5C3719A5DCF}" type="presParOf" srcId="{6DB1B0C2-D530-4477-98E0-3060D1BC78EA}" destId="{BDA4E6D5-A554-4D6A-828D-C005C3F348F2}" srcOrd="12" destOrd="0" presId="urn:microsoft.com/office/officeart/2005/8/layout/vList2"/>
    <dgm:cxn modelId="{21B00BE0-5BF2-4177-9E5A-5595322E7C51}" type="presParOf" srcId="{6DB1B0C2-D530-4477-98E0-3060D1BC78EA}" destId="{EC178541-5C44-4B0E-A621-CAFFFE30A80E}" srcOrd="13" destOrd="0" presId="urn:microsoft.com/office/officeart/2005/8/layout/vList2"/>
    <dgm:cxn modelId="{7BF2D611-45A4-4AAB-82E2-28D9226259A9}" type="presParOf" srcId="{6DB1B0C2-D530-4477-98E0-3060D1BC78EA}" destId="{5775D471-FFD0-462C-BE55-7512979F7754}" srcOrd="14" destOrd="0" presId="urn:microsoft.com/office/officeart/2005/8/layout/vList2"/>
    <dgm:cxn modelId="{3C2E27D3-BFF5-44C8-97A0-F9DAD3FA51CE}" type="presParOf" srcId="{6DB1B0C2-D530-4477-98E0-3060D1BC78EA}" destId="{D5AF89CB-4BE2-495E-94EA-34FB2379B322}" srcOrd="15" destOrd="0" presId="urn:microsoft.com/office/officeart/2005/8/layout/vList2"/>
    <dgm:cxn modelId="{2E982B07-7516-45FC-8244-6CB0E114A117}" type="presParOf" srcId="{6DB1B0C2-D530-4477-98E0-3060D1BC78EA}" destId="{640C6077-3485-4857-86EE-B6CAF06DD080}" srcOrd="16" destOrd="0" presId="urn:microsoft.com/office/officeart/2005/8/layout/vList2"/>
    <dgm:cxn modelId="{97415EFC-A2AE-428D-A4D8-A209ED4EAC93}" type="presParOf" srcId="{6DB1B0C2-D530-4477-98E0-3060D1BC78EA}" destId="{D4922FF1-D8A1-4C37-B072-EC9F47C6E30A}" srcOrd="17" destOrd="0" presId="urn:microsoft.com/office/officeart/2005/8/layout/vList2"/>
    <dgm:cxn modelId="{1147FF97-469C-439D-A44D-155EF203FBFD}" type="presParOf" srcId="{6DB1B0C2-D530-4477-98E0-3060D1BC78EA}" destId="{B789F0E9-7C5D-4BB9-9640-E3461BE3025F}" srcOrd="18" destOrd="0" presId="urn:microsoft.com/office/officeart/2005/8/layout/vList2"/>
    <dgm:cxn modelId="{8B492D29-710C-4971-B479-3B90DAF43C42}" type="presParOf" srcId="{6DB1B0C2-D530-4477-98E0-3060D1BC78EA}" destId="{401B6155-28A9-4E28-AD17-18420BB04434}" srcOrd="19" destOrd="0" presId="urn:microsoft.com/office/officeart/2005/8/layout/vList2"/>
    <dgm:cxn modelId="{D10ADB73-C00B-478E-9CE7-3ECA86CF0AEE}" type="presParOf" srcId="{6DB1B0C2-D530-4477-98E0-3060D1BC78EA}" destId="{85AD23AE-2F5D-44BE-B436-5F1BD53BC115}" srcOrd="2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9D2E67-84D4-4F32-ACB7-17515E8496C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C7443E6-81CF-43B1-9B82-45ABB4795D7F}">
      <dgm:prSet/>
      <dgm:spPr/>
      <dgm:t>
        <a:bodyPr/>
        <a:lstStyle/>
        <a:p>
          <a:r>
            <a:rPr lang="en-US"/>
            <a:t>13 – Foot washing/love commandment</a:t>
          </a:r>
        </a:p>
      </dgm:t>
    </dgm:pt>
    <dgm:pt modelId="{AB18861D-E770-4834-978A-3BD30F0B4AE9}" type="parTrans" cxnId="{BD6DEBFD-523B-42A1-9962-8A810D40DEAA}">
      <dgm:prSet/>
      <dgm:spPr/>
      <dgm:t>
        <a:bodyPr/>
        <a:lstStyle/>
        <a:p>
          <a:endParaRPr lang="en-US"/>
        </a:p>
      </dgm:t>
    </dgm:pt>
    <dgm:pt modelId="{D22BB36C-3F5B-497F-BC9C-6B127F2C6B05}" type="sibTrans" cxnId="{BD6DEBFD-523B-42A1-9962-8A810D40DEAA}">
      <dgm:prSet/>
      <dgm:spPr/>
      <dgm:t>
        <a:bodyPr/>
        <a:lstStyle/>
        <a:p>
          <a:endParaRPr lang="en-US"/>
        </a:p>
      </dgm:t>
    </dgm:pt>
    <dgm:pt modelId="{40D107E8-8109-4F99-B08B-B9D397FDAAF5}">
      <dgm:prSet/>
      <dgm:spPr/>
      <dgm:t>
        <a:bodyPr/>
        <a:lstStyle/>
        <a:p>
          <a:r>
            <a:rPr lang="en-US"/>
            <a:t>14-16 – The Farewell Discourse</a:t>
          </a:r>
        </a:p>
      </dgm:t>
    </dgm:pt>
    <dgm:pt modelId="{69B095F2-E309-4B89-8D19-54ABE57EC593}" type="parTrans" cxnId="{00298E93-1056-405F-A029-FA66112E6EFC}">
      <dgm:prSet/>
      <dgm:spPr/>
      <dgm:t>
        <a:bodyPr/>
        <a:lstStyle/>
        <a:p>
          <a:endParaRPr lang="en-US"/>
        </a:p>
      </dgm:t>
    </dgm:pt>
    <dgm:pt modelId="{4CE798F6-466D-4543-943A-C5395A3326E8}" type="sibTrans" cxnId="{00298E93-1056-405F-A029-FA66112E6EFC}">
      <dgm:prSet/>
      <dgm:spPr/>
      <dgm:t>
        <a:bodyPr/>
        <a:lstStyle/>
        <a:p>
          <a:endParaRPr lang="en-US"/>
        </a:p>
      </dgm:t>
    </dgm:pt>
    <dgm:pt modelId="{22F9D1BE-7F29-460A-87F9-40E09E2B17B2}">
      <dgm:prSet/>
      <dgm:spPr/>
      <dgm:t>
        <a:bodyPr/>
        <a:lstStyle/>
        <a:p>
          <a:r>
            <a:rPr lang="en-US"/>
            <a:t>17 – Jesus’ prayers for his disciples</a:t>
          </a:r>
        </a:p>
      </dgm:t>
    </dgm:pt>
    <dgm:pt modelId="{2C821D68-8846-4C48-BC53-7719DD8DAB3C}" type="parTrans" cxnId="{B449CAFF-65BA-4870-896F-0FC5AAC3F75D}">
      <dgm:prSet/>
      <dgm:spPr/>
      <dgm:t>
        <a:bodyPr/>
        <a:lstStyle/>
        <a:p>
          <a:endParaRPr lang="en-US"/>
        </a:p>
      </dgm:t>
    </dgm:pt>
    <dgm:pt modelId="{48C40C7A-86C1-4F98-9954-C5CBFF960E7A}" type="sibTrans" cxnId="{B449CAFF-65BA-4870-896F-0FC5AAC3F75D}">
      <dgm:prSet/>
      <dgm:spPr/>
      <dgm:t>
        <a:bodyPr/>
        <a:lstStyle/>
        <a:p>
          <a:endParaRPr lang="en-US"/>
        </a:p>
      </dgm:t>
    </dgm:pt>
    <dgm:pt modelId="{2683543C-27E2-485E-88E1-472632BDE6D3}">
      <dgm:prSet/>
      <dgm:spPr/>
      <dgm:t>
        <a:bodyPr/>
        <a:lstStyle/>
        <a:p>
          <a:r>
            <a:rPr lang="en-US"/>
            <a:t>18-19 – Arrest, trial, crucifixion</a:t>
          </a:r>
        </a:p>
      </dgm:t>
    </dgm:pt>
    <dgm:pt modelId="{066C82E7-56F7-4AA3-B568-6FC50CB6B00F}" type="parTrans" cxnId="{93467E8A-BA8F-4A2D-95EA-761C4C1EC312}">
      <dgm:prSet/>
      <dgm:spPr/>
      <dgm:t>
        <a:bodyPr/>
        <a:lstStyle/>
        <a:p>
          <a:endParaRPr lang="en-US"/>
        </a:p>
      </dgm:t>
    </dgm:pt>
    <dgm:pt modelId="{6788DB18-15DE-45E9-86B7-AC1A73CD3B50}" type="sibTrans" cxnId="{93467E8A-BA8F-4A2D-95EA-761C4C1EC312}">
      <dgm:prSet/>
      <dgm:spPr/>
      <dgm:t>
        <a:bodyPr/>
        <a:lstStyle/>
        <a:p>
          <a:endParaRPr lang="en-US"/>
        </a:p>
      </dgm:t>
    </dgm:pt>
    <dgm:pt modelId="{3F142999-2FC3-49BD-8BA8-2F124BAEC0C5}">
      <dgm:prSet/>
      <dgm:spPr/>
      <dgm:t>
        <a:bodyPr/>
        <a:lstStyle/>
        <a:p>
          <a:r>
            <a:rPr lang="en-US"/>
            <a:t>20-21 – Resurrection and post-resurrection appearances</a:t>
          </a:r>
        </a:p>
      </dgm:t>
    </dgm:pt>
    <dgm:pt modelId="{7C019C23-2480-4D56-A080-95E7ABF9E7F4}" type="parTrans" cxnId="{D950A86D-AF63-4E1C-933A-B923AAC3E856}">
      <dgm:prSet/>
      <dgm:spPr/>
      <dgm:t>
        <a:bodyPr/>
        <a:lstStyle/>
        <a:p>
          <a:endParaRPr lang="en-US"/>
        </a:p>
      </dgm:t>
    </dgm:pt>
    <dgm:pt modelId="{0FE13513-4DCA-40C0-9527-D2DF999AD404}" type="sibTrans" cxnId="{D950A86D-AF63-4E1C-933A-B923AAC3E856}">
      <dgm:prSet/>
      <dgm:spPr/>
      <dgm:t>
        <a:bodyPr/>
        <a:lstStyle/>
        <a:p>
          <a:endParaRPr lang="en-US"/>
        </a:p>
      </dgm:t>
    </dgm:pt>
    <dgm:pt modelId="{A5B6EB23-016A-4A6E-B95F-C77A3CF33C63}" type="pres">
      <dgm:prSet presAssocID="{429D2E67-84D4-4F32-ACB7-17515E8496CD}" presName="linear" presStyleCnt="0">
        <dgm:presLayoutVars>
          <dgm:animLvl val="lvl"/>
          <dgm:resizeHandles val="exact"/>
        </dgm:presLayoutVars>
      </dgm:prSet>
      <dgm:spPr/>
    </dgm:pt>
    <dgm:pt modelId="{0AD8F20A-8FED-4439-999F-09DEC68CC9EF}" type="pres">
      <dgm:prSet presAssocID="{EC7443E6-81CF-43B1-9B82-45ABB4795D7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961CC804-A857-455A-8AAF-167EB8CEAC78}" type="pres">
      <dgm:prSet presAssocID="{D22BB36C-3F5B-497F-BC9C-6B127F2C6B05}" presName="spacer" presStyleCnt="0"/>
      <dgm:spPr/>
    </dgm:pt>
    <dgm:pt modelId="{BA9870D4-DAF0-41C7-B908-C81F6287B4D3}" type="pres">
      <dgm:prSet presAssocID="{40D107E8-8109-4F99-B08B-B9D397FDAAF5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7A8A3473-36DE-4B7D-82E2-972F986B68A1}" type="pres">
      <dgm:prSet presAssocID="{4CE798F6-466D-4543-943A-C5395A3326E8}" presName="spacer" presStyleCnt="0"/>
      <dgm:spPr/>
    </dgm:pt>
    <dgm:pt modelId="{6DD85FB8-FDF7-4EEF-A4AC-8213DCC8E9BE}" type="pres">
      <dgm:prSet presAssocID="{22F9D1BE-7F29-460A-87F9-40E09E2B17B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E17CD1DF-CD19-4A89-98AC-A6EE6C61E3B6}" type="pres">
      <dgm:prSet presAssocID="{48C40C7A-86C1-4F98-9954-C5CBFF960E7A}" presName="spacer" presStyleCnt="0"/>
      <dgm:spPr/>
    </dgm:pt>
    <dgm:pt modelId="{40AB8267-CEB4-4DF8-A61D-3114B36508A4}" type="pres">
      <dgm:prSet presAssocID="{2683543C-27E2-485E-88E1-472632BDE6D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075032F-2401-4A3D-A206-CE567E25BAC7}" type="pres">
      <dgm:prSet presAssocID="{6788DB18-15DE-45E9-86B7-AC1A73CD3B50}" presName="spacer" presStyleCnt="0"/>
      <dgm:spPr/>
    </dgm:pt>
    <dgm:pt modelId="{E4937506-58FD-4C40-B3CF-965E00397DFD}" type="pres">
      <dgm:prSet presAssocID="{3F142999-2FC3-49BD-8BA8-2F124BAEC0C5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8288D40F-D8AC-440B-A06D-3D76A56B2851}" type="presOf" srcId="{40D107E8-8109-4F99-B08B-B9D397FDAAF5}" destId="{BA9870D4-DAF0-41C7-B908-C81F6287B4D3}" srcOrd="0" destOrd="0" presId="urn:microsoft.com/office/officeart/2005/8/layout/vList2"/>
    <dgm:cxn modelId="{F930D05F-ED95-4B9D-83FF-33E47151E63C}" type="presOf" srcId="{429D2E67-84D4-4F32-ACB7-17515E8496CD}" destId="{A5B6EB23-016A-4A6E-B95F-C77A3CF33C63}" srcOrd="0" destOrd="0" presId="urn:microsoft.com/office/officeart/2005/8/layout/vList2"/>
    <dgm:cxn modelId="{D950A86D-AF63-4E1C-933A-B923AAC3E856}" srcId="{429D2E67-84D4-4F32-ACB7-17515E8496CD}" destId="{3F142999-2FC3-49BD-8BA8-2F124BAEC0C5}" srcOrd="4" destOrd="0" parTransId="{7C019C23-2480-4D56-A080-95E7ABF9E7F4}" sibTransId="{0FE13513-4DCA-40C0-9527-D2DF999AD404}"/>
    <dgm:cxn modelId="{A248E956-F69B-4C63-A57B-F1463E78FF14}" type="presOf" srcId="{EC7443E6-81CF-43B1-9B82-45ABB4795D7F}" destId="{0AD8F20A-8FED-4439-999F-09DEC68CC9EF}" srcOrd="0" destOrd="0" presId="urn:microsoft.com/office/officeart/2005/8/layout/vList2"/>
    <dgm:cxn modelId="{700A9A77-166D-4676-A282-CD14D412AAF1}" type="presOf" srcId="{22F9D1BE-7F29-460A-87F9-40E09E2B17B2}" destId="{6DD85FB8-FDF7-4EEF-A4AC-8213DCC8E9BE}" srcOrd="0" destOrd="0" presId="urn:microsoft.com/office/officeart/2005/8/layout/vList2"/>
    <dgm:cxn modelId="{93467E8A-BA8F-4A2D-95EA-761C4C1EC312}" srcId="{429D2E67-84D4-4F32-ACB7-17515E8496CD}" destId="{2683543C-27E2-485E-88E1-472632BDE6D3}" srcOrd="3" destOrd="0" parTransId="{066C82E7-56F7-4AA3-B568-6FC50CB6B00F}" sibTransId="{6788DB18-15DE-45E9-86B7-AC1A73CD3B50}"/>
    <dgm:cxn modelId="{AEAD6490-2375-40D0-AD97-E5C8026AE6BB}" type="presOf" srcId="{3F142999-2FC3-49BD-8BA8-2F124BAEC0C5}" destId="{E4937506-58FD-4C40-B3CF-965E00397DFD}" srcOrd="0" destOrd="0" presId="urn:microsoft.com/office/officeart/2005/8/layout/vList2"/>
    <dgm:cxn modelId="{00298E93-1056-405F-A029-FA66112E6EFC}" srcId="{429D2E67-84D4-4F32-ACB7-17515E8496CD}" destId="{40D107E8-8109-4F99-B08B-B9D397FDAAF5}" srcOrd="1" destOrd="0" parTransId="{69B095F2-E309-4B89-8D19-54ABE57EC593}" sibTransId="{4CE798F6-466D-4543-943A-C5395A3326E8}"/>
    <dgm:cxn modelId="{947F0BC6-1E92-4A3C-9E77-CC58A51BCC11}" type="presOf" srcId="{2683543C-27E2-485E-88E1-472632BDE6D3}" destId="{40AB8267-CEB4-4DF8-A61D-3114B36508A4}" srcOrd="0" destOrd="0" presId="urn:microsoft.com/office/officeart/2005/8/layout/vList2"/>
    <dgm:cxn modelId="{BD6DEBFD-523B-42A1-9962-8A810D40DEAA}" srcId="{429D2E67-84D4-4F32-ACB7-17515E8496CD}" destId="{EC7443E6-81CF-43B1-9B82-45ABB4795D7F}" srcOrd="0" destOrd="0" parTransId="{AB18861D-E770-4834-978A-3BD30F0B4AE9}" sibTransId="{D22BB36C-3F5B-497F-BC9C-6B127F2C6B05}"/>
    <dgm:cxn modelId="{B449CAFF-65BA-4870-896F-0FC5AAC3F75D}" srcId="{429D2E67-84D4-4F32-ACB7-17515E8496CD}" destId="{22F9D1BE-7F29-460A-87F9-40E09E2B17B2}" srcOrd="2" destOrd="0" parTransId="{2C821D68-8846-4C48-BC53-7719DD8DAB3C}" sibTransId="{48C40C7A-86C1-4F98-9954-C5CBFF960E7A}"/>
    <dgm:cxn modelId="{254AFE3B-205D-4A14-9E8B-1AA5C0C6143D}" type="presParOf" srcId="{A5B6EB23-016A-4A6E-B95F-C77A3CF33C63}" destId="{0AD8F20A-8FED-4439-999F-09DEC68CC9EF}" srcOrd="0" destOrd="0" presId="urn:microsoft.com/office/officeart/2005/8/layout/vList2"/>
    <dgm:cxn modelId="{E1992C66-ACAD-447C-8E01-44FC20253B2D}" type="presParOf" srcId="{A5B6EB23-016A-4A6E-B95F-C77A3CF33C63}" destId="{961CC804-A857-455A-8AAF-167EB8CEAC78}" srcOrd="1" destOrd="0" presId="urn:microsoft.com/office/officeart/2005/8/layout/vList2"/>
    <dgm:cxn modelId="{936CAA19-1BF6-4FED-BF6C-A2F0C8BA6229}" type="presParOf" srcId="{A5B6EB23-016A-4A6E-B95F-C77A3CF33C63}" destId="{BA9870D4-DAF0-41C7-B908-C81F6287B4D3}" srcOrd="2" destOrd="0" presId="urn:microsoft.com/office/officeart/2005/8/layout/vList2"/>
    <dgm:cxn modelId="{8C4B98C3-DE8D-4D03-A0E2-3807EB48E542}" type="presParOf" srcId="{A5B6EB23-016A-4A6E-B95F-C77A3CF33C63}" destId="{7A8A3473-36DE-4B7D-82E2-972F986B68A1}" srcOrd="3" destOrd="0" presId="urn:microsoft.com/office/officeart/2005/8/layout/vList2"/>
    <dgm:cxn modelId="{A95D327D-4323-4C15-9173-95A1E4CB3827}" type="presParOf" srcId="{A5B6EB23-016A-4A6E-B95F-C77A3CF33C63}" destId="{6DD85FB8-FDF7-4EEF-A4AC-8213DCC8E9BE}" srcOrd="4" destOrd="0" presId="urn:microsoft.com/office/officeart/2005/8/layout/vList2"/>
    <dgm:cxn modelId="{8207ABB6-E86C-493D-9306-809C36C750B5}" type="presParOf" srcId="{A5B6EB23-016A-4A6E-B95F-C77A3CF33C63}" destId="{E17CD1DF-CD19-4A89-98AC-A6EE6C61E3B6}" srcOrd="5" destOrd="0" presId="urn:microsoft.com/office/officeart/2005/8/layout/vList2"/>
    <dgm:cxn modelId="{91C688FD-847E-4164-8FC0-7C1C937DA1F5}" type="presParOf" srcId="{A5B6EB23-016A-4A6E-B95F-C77A3CF33C63}" destId="{40AB8267-CEB4-4DF8-A61D-3114B36508A4}" srcOrd="6" destOrd="0" presId="urn:microsoft.com/office/officeart/2005/8/layout/vList2"/>
    <dgm:cxn modelId="{C7987569-D635-4B91-9079-7A770342D0E9}" type="presParOf" srcId="{A5B6EB23-016A-4A6E-B95F-C77A3CF33C63}" destId="{D075032F-2401-4A3D-A206-CE567E25BAC7}" srcOrd="7" destOrd="0" presId="urn:microsoft.com/office/officeart/2005/8/layout/vList2"/>
    <dgm:cxn modelId="{B7C2EF06-A7BF-4765-AB65-2F4A63FC9794}" type="presParOf" srcId="{A5B6EB23-016A-4A6E-B95F-C77A3CF33C63}" destId="{E4937506-58FD-4C40-B3CF-965E00397DF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C5CA5C-6958-47FC-9C95-BCF9A3D6690B}">
      <dsp:nvSpPr>
        <dsp:cNvPr id="0" name=""/>
        <dsp:cNvSpPr/>
      </dsp:nvSpPr>
      <dsp:spPr>
        <a:xfrm>
          <a:off x="0" y="76440"/>
          <a:ext cx="6900512" cy="4422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1:1-18 – Prologue</a:t>
          </a:r>
        </a:p>
      </dsp:txBody>
      <dsp:txXfrm>
        <a:off x="21589" y="98029"/>
        <a:ext cx="6857334" cy="399082"/>
      </dsp:txXfrm>
    </dsp:sp>
    <dsp:sp modelId="{FAAFDCC7-1E98-48A3-B5A2-3000DB12E7BE}">
      <dsp:nvSpPr>
        <dsp:cNvPr id="0" name=""/>
        <dsp:cNvSpPr/>
      </dsp:nvSpPr>
      <dsp:spPr>
        <a:xfrm>
          <a:off x="0" y="570540"/>
          <a:ext cx="6900512" cy="442260"/>
        </a:xfrm>
        <a:prstGeom prst="roundRect">
          <a:avLst/>
        </a:prstGeom>
        <a:solidFill>
          <a:schemeClr val="accent2">
            <a:hueOff val="644361"/>
            <a:satOff val="-1849"/>
            <a:lumOff val="-2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1:19-51 – Calling of the Disciples</a:t>
          </a:r>
        </a:p>
      </dsp:txBody>
      <dsp:txXfrm>
        <a:off x="21589" y="592129"/>
        <a:ext cx="6857334" cy="399082"/>
      </dsp:txXfrm>
    </dsp:sp>
    <dsp:sp modelId="{2EB4E6CD-4FAA-49B8-A252-3D87CCE356B7}">
      <dsp:nvSpPr>
        <dsp:cNvPr id="0" name=""/>
        <dsp:cNvSpPr/>
      </dsp:nvSpPr>
      <dsp:spPr>
        <a:xfrm>
          <a:off x="0" y="1064640"/>
          <a:ext cx="6900512" cy="442260"/>
        </a:xfrm>
        <a:prstGeom prst="roundRect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2 – The Wedding at Cana and the Temple Cleansing</a:t>
          </a:r>
        </a:p>
      </dsp:txBody>
      <dsp:txXfrm>
        <a:off x="21589" y="1086229"/>
        <a:ext cx="6857334" cy="399082"/>
      </dsp:txXfrm>
    </dsp:sp>
    <dsp:sp modelId="{6E49ABB2-C308-412D-A61D-F240EF1C900C}">
      <dsp:nvSpPr>
        <dsp:cNvPr id="0" name=""/>
        <dsp:cNvSpPr/>
      </dsp:nvSpPr>
      <dsp:spPr>
        <a:xfrm>
          <a:off x="0" y="1558740"/>
          <a:ext cx="6900512" cy="442260"/>
        </a:xfrm>
        <a:prstGeom prst="roundRect">
          <a:avLst/>
        </a:prstGeom>
        <a:solidFill>
          <a:schemeClr val="accent2">
            <a:hueOff val="1933084"/>
            <a:satOff val="-5548"/>
            <a:lumOff val="-888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3 – Nicodemus</a:t>
          </a:r>
        </a:p>
      </dsp:txBody>
      <dsp:txXfrm>
        <a:off x="21589" y="1580329"/>
        <a:ext cx="6857334" cy="399082"/>
      </dsp:txXfrm>
    </dsp:sp>
    <dsp:sp modelId="{5E99F4C5-0BB2-4D91-B59D-A6F509D51C52}">
      <dsp:nvSpPr>
        <dsp:cNvPr id="0" name=""/>
        <dsp:cNvSpPr/>
      </dsp:nvSpPr>
      <dsp:spPr>
        <a:xfrm>
          <a:off x="0" y="2052840"/>
          <a:ext cx="6900512" cy="442260"/>
        </a:xfrm>
        <a:prstGeom prst="roundRect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4 – The Samaritan Woman at the Well</a:t>
          </a:r>
        </a:p>
      </dsp:txBody>
      <dsp:txXfrm>
        <a:off x="21589" y="2074429"/>
        <a:ext cx="6857334" cy="399082"/>
      </dsp:txXfrm>
    </dsp:sp>
    <dsp:sp modelId="{C17A5FAA-8863-4923-96D2-0F27097FAACE}">
      <dsp:nvSpPr>
        <dsp:cNvPr id="0" name=""/>
        <dsp:cNvSpPr/>
      </dsp:nvSpPr>
      <dsp:spPr>
        <a:xfrm>
          <a:off x="0" y="2546940"/>
          <a:ext cx="6900512" cy="442260"/>
        </a:xfrm>
        <a:prstGeom prst="round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5 – Healing of the Man ill for 38 years</a:t>
          </a:r>
        </a:p>
      </dsp:txBody>
      <dsp:txXfrm>
        <a:off x="21589" y="2568529"/>
        <a:ext cx="6857334" cy="399082"/>
      </dsp:txXfrm>
    </dsp:sp>
    <dsp:sp modelId="{BDA4E6D5-A554-4D6A-828D-C005C3F348F2}">
      <dsp:nvSpPr>
        <dsp:cNvPr id="0" name=""/>
        <dsp:cNvSpPr/>
      </dsp:nvSpPr>
      <dsp:spPr>
        <a:xfrm>
          <a:off x="0" y="3041040"/>
          <a:ext cx="6900512" cy="442260"/>
        </a:xfrm>
        <a:prstGeom prst="roundRect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6 – Feeding of the 5000</a:t>
          </a:r>
        </a:p>
      </dsp:txBody>
      <dsp:txXfrm>
        <a:off x="21589" y="3062629"/>
        <a:ext cx="6857334" cy="399082"/>
      </dsp:txXfrm>
    </dsp:sp>
    <dsp:sp modelId="{5775D471-FFD0-462C-BE55-7512979F7754}">
      <dsp:nvSpPr>
        <dsp:cNvPr id="0" name=""/>
        <dsp:cNvSpPr/>
      </dsp:nvSpPr>
      <dsp:spPr>
        <a:xfrm>
          <a:off x="0" y="3535140"/>
          <a:ext cx="6900512" cy="442260"/>
        </a:xfrm>
        <a:prstGeom prst="roundRect">
          <a:avLst/>
        </a:prstGeom>
        <a:solidFill>
          <a:schemeClr val="accent2">
            <a:hueOff val="4510529"/>
            <a:satOff val="-12945"/>
            <a:lumOff val="-2072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7-8 – Conflict with Jewish Authorities</a:t>
          </a:r>
        </a:p>
      </dsp:txBody>
      <dsp:txXfrm>
        <a:off x="21589" y="3556729"/>
        <a:ext cx="6857334" cy="399082"/>
      </dsp:txXfrm>
    </dsp:sp>
    <dsp:sp modelId="{640C6077-3485-4857-86EE-B6CAF06DD080}">
      <dsp:nvSpPr>
        <dsp:cNvPr id="0" name=""/>
        <dsp:cNvSpPr/>
      </dsp:nvSpPr>
      <dsp:spPr>
        <a:xfrm>
          <a:off x="0" y="4029240"/>
          <a:ext cx="6900512" cy="442260"/>
        </a:xfrm>
        <a:prstGeom prst="roundRect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9-10 – Healing of the Man born blind/Shepherd Discourses</a:t>
          </a:r>
        </a:p>
      </dsp:txBody>
      <dsp:txXfrm>
        <a:off x="21589" y="4050829"/>
        <a:ext cx="6857334" cy="399082"/>
      </dsp:txXfrm>
    </dsp:sp>
    <dsp:sp modelId="{B789F0E9-7C5D-4BB9-9640-E3461BE3025F}">
      <dsp:nvSpPr>
        <dsp:cNvPr id="0" name=""/>
        <dsp:cNvSpPr/>
      </dsp:nvSpPr>
      <dsp:spPr>
        <a:xfrm>
          <a:off x="0" y="4523340"/>
          <a:ext cx="6900512" cy="442260"/>
        </a:xfrm>
        <a:prstGeom prst="roundRect">
          <a:avLst/>
        </a:prstGeom>
        <a:solidFill>
          <a:schemeClr val="accent2">
            <a:hueOff val="5799252"/>
            <a:satOff val="-16644"/>
            <a:lumOff val="-2664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11 – Raising of Lazarus</a:t>
          </a:r>
        </a:p>
      </dsp:txBody>
      <dsp:txXfrm>
        <a:off x="21589" y="4544929"/>
        <a:ext cx="6857334" cy="399082"/>
      </dsp:txXfrm>
    </dsp:sp>
    <dsp:sp modelId="{85AD23AE-2F5D-44BE-B436-5F1BD53BC115}">
      <dsp:nvSpPr>
        <dsp:cNvPr id="0" name=""/>
        <dsp:cNvSpPr/>
      </dsp:nvSpPr>
      <dsp:spPr>
        <a:xfrm>
          <a:off x="0" y="5017440"/>
          <a:ext cx="6900512" cy="44226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12 – Discourse on Glory</a:t>
          </a:r>
        </a:p>
      </dsp:txBody>
      <dsp:txXfrm>
        <a:off x="21589" y="5039029"/>
        <a:ext cx="6857334" cy="3990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D8F20A-8FED-4439-999F-09DEC68CC9EF}">
      <dsp:nvSpPr>
        <dsp:cNvPr id="0" name=""/>
        <dsp:cNvSpPr/>
      </dsp:nvSpPr>
      <dsp:spPr>
        <a:xfrm>
          <a:off x="0" y="11949"/>
          <a:ext cx="6364224" cy="103808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13 – Foot washing/love commandment</a:t>
          </a:r>
        </a:p>
      </dsp:txBody>
      <dsp:txXfrm>
        <a:off x="50675" y="62624"/>
        <a:ext cx="6262874" cy="936732"/>
      </dsp:txXfrm>
    </dsp:sp>
    <dsp:sp modelId="{BA9870D4-DAF0-41C7-B908-C81F6287B4D3}">
      <dsp:nvSpPr>
        <dsp:cNvPr id="0" name=""/>
        <dsp:cNvSpPr/>
      </dsp:nvSpPr>
      <dsp:spPr>
        <a:xfrm>
          <a:off x="0" y="1124912"/>
          <a:ext cx="6364224" cy="1038082"/>
        </a:xfrm>
        <a:prstGeom prst="roundRect">
          <a:avLst/>
        </a:prstGeom>
        <a:solidFill>
          <a:schemeClr val="accent5">
            <a:hueOff val="-3038037"/>
            <a:satOff val="-207"/>
            <a:lumOff val="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14-16 – The Farewell Discourse</a:t>
          </a:r>
        </a:p>
      </dsp:txBody>
      <dsp:txXfrm>
        <a:off x="50675" y="1175587"/>
        <a:ext cx="6262874" cy="936732"/>
      </dsp:txXfrm>
    </dsp:sp>
    <dsp:sp modelId="{6DD85FB8-FDF7-4EEF-A4AC-8213DCC8E9BE}">
      <dsp:nvSpPr>
        <dsp:cNvPr id="0" name=""/>
        <dsp:cNvSpPr/>
      </dsp:nvSpPr>
      <dsp:spPr>
        <a:xfrm>
          <a:off x="0" y="2237874"/>
          <a:ext cx="6364224" cy="1038082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17 – Jesus’ prayers for his disciples</a:t>
          </a:r>
        </a:p>
      </dsp:txBody>
      <dsp:txXfrm>
        <a:off x="50675" y="2288549"/>
        <a:ext cx="6262874" cy="936732"/>
      </dsp:txXfrm>
    </dsp:sp>
    <dsp:sp modelId="{40AB8267-CEB4-4DF8-A61D-3114B36508A4}">
      <dsp:nvSpPr>
        <dsp:cNvPr id="0" name=""/>
        <dsp:cNvSpPr/>
      </dsp:nvSpPr>
      <dsp:spPr>
        <a:xfrm>
          <a:off x="0" y="3350837"/>
          <a:ext cx="6364224" cy="1038082"/>
        </a:xfrm>
        <a:prstGeom prst="roundRect">
          <a:avLst/>
        </a:prstGeom>
        <a:solidFill>
          <a:schemeClr val="accent5">
            <a:hueOff val="-9114112"/>
            <a:satOff val="-620"/>
            <a:lumOff val="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18-19 – Arrest, trial, crucifixion</a:t>
          </a:r>
        </a:p>
      </dsp:txBody>
      <dsp:txXfrm>
        <a:off x="50675" y="3401512"/>
        <a:ext cx="6262874" cy="936732"/>
      </dsp:txXfrm>
    </dsp:sp>
    <dsp:sp modelId="{E4937506-58FD-4C40-B3CF-965E00397DFD}">
      <dsp:nvSpPr>
        <dsp:cNvPr id="0" name=""/>
        <dsp:cNvSpPr/>
      </dsp:nvSpPr>
      <dsp:spPr>
        <a:xfrm>
          <a:off x="0" y="4463799"/>
          <a:ext cx="6364224" cy="1038082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20-21 – Resurrection and post-resurrection appearances</a:t>
          </a:r>
        </a:p>
      </dsp:txBody>
      <dsp:txXfrm>
        <a:off x="50675" y="4514474"/>
        <a:ext cx="6262874" cy="9367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9B4E3-CB62-D940-6C3D-74E9A5E5E5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A704E6-D5B5-ECA6-577B-A00391EEEC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2FE2F-FA9D-D0FD-AB9B-1CFCD560C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8B4D-915C-43CE-8027-8327566DEFB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96A02-57C8-999C-2D78-9BF0FAA6B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B4717-967C-C900-3BB1-2C9DB6AFD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19EA-DF90-4529-89FC-A6FBD3C5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828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7A006-AE5F-F1A3-F407-29729AF29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C5CE22-9D43-57D0-CFAD-4F822FF509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8FE74-422D-58E3-8CDD-E8E9FA69B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8B4D-915C-43CE-8027-8327566DEFB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C38FD1-6998-5A98-D30E-C1E3607B1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96DAA2-3690-B682-A6FF-A7667024F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19EA-DF90-4529-89FC-A6FBD3C5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176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78243D-9CBF-105A-62A6-B0E397AEEF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D01C35-93F7-8C1E-92F3-9B4E41124F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36E97F-F6F7-D784-941D-BE0EE7EB0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8B4D-915C-43CE-8027-8327566DEFB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7735D-44F8-86E5-D6E6-144810BE7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94321-33E8-C7DD-14C4-A18CD6513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19EA-DF90-4529-89FC-A6FBD3C5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120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BE681-70F6-9BC9-A97F-F65A77219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C1A05-E12A-AE33-9E53-7B81A66FA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07BDE1-3F6E-75D4-E3AE-13A2158BD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8B4D-915C-43CE-8027-8327566DEFB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1B5954-30B2-F66D-AA3F-303EAF85F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38B67-F135-34DF-4FDC-2521D4843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19EA-DF90-4529-89FC-A6FBD3C5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645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BDCBE-960D-B1FD-CE13-54AF3C8CF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F6D91-3551-4E38-50A7-99913483C4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2F4B8-0EDC-0C9D-1AAF-E75CC4665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8B4D-915C-43CE-8027-8327566DEFB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7D291-3C82-74A1-9F5E-43BD330D9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D7046-B2EC-319D-CEE5-66D290285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19EA-DF90-4529-89FC-A6FBD3C5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4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AD00C-6FFB-AA46-4C95-CBC70E1CE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FEED6-F9BB-8748-D016-4AA491A353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07300B-E648-A024-03A3-4C9D5AB2A6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6BDDFE-7D5C-5DF3-70CE-3022DC545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8B4D-915C-43CE-8027-8327566DEFB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78E8A4-2271-1114-9712-D20B4AB23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A71D33-BAF8-82FC-5EB8-A0EA30D14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19EA-DF90-4529-89FC-A6FBD3C5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637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D1467-DE78-0F0F-6ACC-197509BA9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A433BF-287A-F98A-0612-5AA1E0D2EC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E66F2-4120-8AA3-F981-C59EE910F9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DF6DF8-8488-7662-22B9-41153A9516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B57C51-7FAC-8C1E-22EC-9DB40B0078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2B9E19-1C4F-7455-EE18-3B9FA3C8F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8B4D-915C-43CE-8027-8327566DEFB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7C4891-9378-2EC7-C714-043C86603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BD8996-1D33-CB46-3F27-741035FCF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19EA-DF90-4529-89FC-A6FBD3C5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720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EA813-A5CF-6306-6944-739B96B37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D4C0E4-EF79-6EE2-A20A-0DAB0837B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8B4D-915C-43CE-8027-8327566DEFB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9EC8FB-1615-8619-74C5-F72D56311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52B152-4D59-BB8B-00B3-17B0E1C63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19EA-DF90-4529-89FC-A6FBD3C5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709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154F8E-5DF6-F168-723F-38EEE9115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8B4D-915C-43CE-8027-8327566DEFB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7EAA43-DC7B-E73D-4BF5-D0F173EFF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3CC8B1-EC81-A61A-00F7-1CDB308F9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19EA-DF90-4529-89FC-A6FBD3C5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82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7490F-8391-290F-5593-CE01D579A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B2D4B-CC97-A780-080C-F35260671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2BE305-9C08-D936-5EB7-C97E1882CB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D48522-BF23-8699-1989-198795553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8B4D-915C-43CE-8027-8327566DEFB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B0717-C3B1-6D83-B159-01B915F76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2CBE22-920B-3521-8D9F-53E3C617F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19EA-DF90-4529-89FC-A6FBD3C5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496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6ED4C-FDC0-5BE1-DB84-CF3943ADF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95F62E-1614-E9CD-5E04-634FB955C8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B91738-4D45-F8CF-377E-A00C33695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11E1E1-EE48-BF09-42D1-5CD044C03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8B4D-915C-43CE-8027-8327566DEFB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FA48C6-A5B7-617B-F56E-53E333942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C5BCC0-43B6-429B-33C0-FD95DB0A6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19EA-DF90-4529-89FC-A6FBD3C5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616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5C5AA3-B917-EA06-2403-34A55C73F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081068-EBE6-9204-4F93-4A9A1E8F07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553E2-16FD-4B28-5604-8A79487D4A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5B8B4D-915C-43CE-8027-8327566DEFB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27DFC-AC95-C6D6-8EC8-B3F0EC3765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BA80C-ABAA-67AB-B5ED-A2D568D54E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0619EA-DF90-4529-89FC-A6FBD3C5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43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eproject.com/videos/john-1-12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eproject.com/videos/john-13-21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86E73-FB6C-B00C-20B7-0F32A1A5FF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Preaching the Gospel of John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F8FA11-DDB0-3934-D150-8F58C8AE34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422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AD34B-4645-44D3-45D7-42305487F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Genre</a:t>
            </a:r>
          </a:p>
        </p:txBody>
      </p:sp>
      <p:sp>
        <p:nvSpPr>
          <p:cNvPr id="5" name="Google Shape;108;p19">
            <a:extLst>
              <a:ext uri="{FF2B5EF4-FFF2-40B4-BE49-F238E27FC236}">
                <a16:creationId xmlns:a16="http://schemas.microsoft.com/office/drawing/2014/main" id="{BF0CE127-C61A-1840-3566-AE1B5688B829}"/>
              </a:ext>
            </a:extLst>
          </p:cNvPr>
          <p:cNvSpPr txBox="1">
            <a:spLocks/>
          </p:cNvSpPr>
          <p:nvPr/>
        </p:nvSpPr>
        <p:spPr>
          <a:xfrm>
            <a:off x="2216700" y="1820872"/>
            <a:ext cx="4182300" cy="39540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chemeClr val="dk1"/>
                </a:solidFill>
              </a:rPr>
              <a:t>Bible Story Genres</a:t>
            </a:r>
          </a:p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dk1"/>
                </a:solidFill>
              </a:rPr>
              <a:t>History</a:t>
            </a:r>
          </a:p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dk1"/>
                </a:solidFill>
              </a:rPr>
              <a:t>Poetry</a:t>
            </a:r>
          </a:p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dk1"/>
                </a:solidFill>
              </a:rPr>
              <a:t>Hymn</a:t>
            </a:r>
          </a:p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dk1"/>
                </a:solidFill>
              </a:rPr>
              <a:t>Law</a:t>
            </a:r>
          </a:p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dk1"/>
                </a:solidFill>
              </a:rPr>
              <a:t>Proverb</a:t>
            </a:r>
          </a:p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dk1"/>
                </a:solidFill>
              </a:rPr>
              <a:t>Myth</a:t>
            </a:r>
          </a:p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dk1"/>
                </a:solidFill>
              </a:rPr>
              <a:t>Metaphor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dk1"/>
                </a:solidFill>
              </a:rPr>
              <a:t>Gospel</a:t>
            </a:r>
          </a:p>
        </p:txBody>
      </p:sp>
    </p:spTree>
    <p:extLst>
      <p:ext uri="{BB962C8B-B14F-4D97-AF65-F5344CB8AC3E}">
        <p14:creationId xmlns:p14="http://schemas.microsoft.com/office/powerpoint/2010/main" val="1661926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122C9-2A0F-6DA3-ACDD-32F474A04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John’s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E690F-8E79-1237-D900-01F79C0BF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baseline="30000" dirty="0"/>
          </a:p>
          <a:p>
            <a:pPr marL="0" indent="0">
              <a:buNone/>
            </a:pPr>
            <a:r>
              <a:rPr lang="en-US" sz="4400" b="1" baseline="30000" dirty="0"/>
              <a:t>John 20:30-31</a:t>
            </a:r>
          </a:p>
          <a:p>
            <a:pPr marL="0" indent="0">
              <a:buNone/>
            </a:pPr>
            <a:r>
              <a:rPr lang="en-US" dirty="0"/>
              <a:t>Now Jesus did many other signs in the presence of his disciples that are not written in this book. </a:t>
            </a:r>
            <a:r>
              <a:rPr lang="en-US" b="1" baseline="30000" dirty="0"/>
              <a:t>31 </a:t>
            </a:r>
            <a:r>
              <a:rPr lang="en-US" dirty="0"/>
              <a:t>But these are written so that you may come to believe [or continue to believe] that Jesus is the Messiah, the Son of God, and that through believing you may have life in his name.</a:t>
            </a:r>
          </a:p>
        </p:txBody>
      </p:sp>
    </p:spTree>
    <p:extLst>
      <p:ext uri="{BB962C8B-B14F-4D97-AF65-F5344CB8AC3E}">
        <p14:creationId xmlns:p14="http://schemas.microsoft.com/office/powerpoint/2010/main" val="3478183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5929AC-1E17-F7AD-D10C-5FEEAB85C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John 1 – 12: the Book of Signs – first three years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EC2F47A-097C-7941-8594-8A3E57CAFC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7442786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8666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FB062-82BE-99AB-6B1C-B5AF112C6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5BAFE-6EBB-10D0-FD9B-787524847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>
                <a:hlinkClick r:id="rId2"/>
              </a:rPr>
              <a:t>John 1 -12 overview video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041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DD046B-122C-3C36-8A6B-E9EA8896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/>
              <a:t>John 13 – 21: The last three days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39DB52D-2BAC-367B-15AA-E11E742683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2203715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8709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73ABB-CD2A-1340-4BE1-6038D3929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DB85D-AE96-35D2-8866-E745A25EBA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John 13 – 21 overview video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868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C5D31-DCB1-233A-62AA-65A28B293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Themes in John’s Gospel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8BD38-84B1-A848-A243-916021569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660" y="1397361"/>
            <a:ext cx="10991127" cy="494556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400" dirty="0"/>
              <a:t>At its center is life – in particular abundant life – I came that they may have life and have it abundantly</a:t>
            </a:r>
          </a:p>
          <a:p>
            <a:r>
              <a:rPr lang="en-US" sz="2400" dirty="0"/>
              <a:t>Jesus is connected to the creative work of God – life, new life, rebirth</a:t>
            </a:r>
          </a:p>
          <a:p>
            <a:r>
              <a:rPr lang="en-US" sz="2400" dirty="0"/>
              <a:t>Jesus’ origin and intimacy with God the parent</a:t>
            </a:r>
          </a:p>
          <a:p>
            <a:r>
              <a:rPr lang="en-US" sz="2400" dirty="0"/>
              <a:t>Revelation of God</a:t>
            </a:r>
          </a:p>
          <a:p>
            <a:r>
              <a:rPr lang="en-US" sz="2400" dirty="0"/>
              <a:t>Divinity and humanity of Jesus – God is fully embedded in flesh in the person of Jesus</a:t>
            </a:r>
          </a:p>
          <a:p>
            <a:r>
              <a:rPr lang="en-US" sz="2400" dirty="0"/>
              <a:t>Contrast between light and dark – which is the contrast between belief and unbelief</a:t>
            </a:r>
          </a:p>
          <a:p>
            <a:r>
              <a:rPr lang="en-US" sz="2400" dirty="0"/>
              <a:t>Witness</a:t>
            </a:r>
          </a:p>
          <a:p>
            <a:r>
              <a:rPr lang="en-US" sz="2400" dirty="0"/>
              <a:t>Abiding/Dwelling – Greek </a:t>
            </a:r>
            <a:r>
              <a:rPr lang="en-US" sz="2400" i="1" dirty="0" err="1"/>
              <a:t>meno</a:t>
            </a:r>
            <a:r>
              <a:rPr lang="en-US" sz="2400" dirty="0"/>
              <a:t> which is tabernacle</a:t>
            </a:r>
          </a:p>
          <a:p>
            <a:r>
              <a:rPr lang="en-US" sz="2400" dirty="0"/>
              <a:t>Abundance – Grace upon Grace, abundant life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algn="ctr"/>
            <a:endParaRPr lang="en-US" sz="2400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710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AA576-8E64-D948-382B-06AC4FD09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Jews and anti-Semitism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3E37C-0E96-D674-D547-880E9E616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οἱ Ἰουδαῖοι</a:t>
            </a:r>
            <a:r>
              <a:rPr lang="en-US" dirty="0"/>
              <a:t> – hoi </a:t>
            </a:r>
            <a:r>
              <a:rPr lang="en-US" dirty="0" err="1"/>
              <a:t>ioudaioi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Translated as the Jews but it really means Jewish leaders or authorities</a:t>
            </a:r>
          </a:p>
          <a:p>
            <a:pPr marL="0" indent="0">
              <a:buNone/>
            </a:pPr>
            <a:r>
              <a:rPr lang="en-US" dirty="0"/>
              <a:t>My plan is to change to translation to one of those when I put the passages in the bulletin.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094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367</Words>
  <Application>Microsoft Office PowerPoint</Application>
  <PresentationFormat>Widescreen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Office Theme</vt:lpstr>
      <vt:lpstr>Preaching the Gospel of John</vt:lpstr>
      <vt:lpstr>Genre</vt:lpstr>
      <vt:lpstr>John’s purpose</vt:lpstr>
      <vt:lpstr>John 1 – 12: the Book of Signs – first three years</vt:lpstr>
      <vt:lpstr>PowerPoint Presentation</vt:lpstr>
      <vt:lpstr>John 13 – 21: The last three days</vt:lpstr>
      <vt:lpstr>PowerPoint Presentation</vt:lpstr>
      <vt:lpstr>Main Themes in John’s Gospel</vt:lpstr>
      <vt:lpstr>The Jews and anti-Semitism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Kris Bohac</dc:creator>
  <cp:lastModifiedBy>Kris Bohac</cp:lastModifiedBy>
  <cp:revision>5</cp:revision>
  <dcterms:created xsi:type="dcterms:W3CDTF">2025-12-30T17:04:26Z</dcterms:created>
  <dcterms:modified xsi:type="dcterms:W3CDTF">2025-12-30T18:00:10Z</dcterms:modified>
</cp:coreProperties>
</file>